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mensuelle par Pays</a:t>
            </a:r>
          </a:p>
          <a:p>
            <a:r>
              <a:t>                Italie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Chateaux Loire (US),Provence (FR),Vosges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Ardeche (FR),Auvergne (FR),Vosges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Ardeche (FR),Auvergne (FR),Languedoc Roussillon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(FR),Antibes (FR),Porto Vecchio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Ars en Ré (FR),Palavas les Flots (FR),Carnac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Arcachon (FR),Ars en Ré (FR),Carnac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(FR),Les Deux Alpes (FR),Courchevel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Les Arcs (FR),Courchevel (FR),Val d Isère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Courchevel (FR),Font Romeu (FR),Les Arcs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(GP),Réunion (RE),Tahiti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(GP),Réunion (RE),Guyane (GF)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(GP),Réunion (RE),Nouvelle Caledonie (NC)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(FR),Strasbourg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(FR),Toulouse (FR),Nantes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(FR),Paris (FR),Toulouse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Itali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Italie Les Deux Alpe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mensuelle Italie Courchevel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083"/>
          </a:xfrm>
          <a:prstGeom prst="rect">
            <a:avLst/>
          </a:prstGeom>
        </p:spPr>
      </p:pic>
      <p:pic>
        <p:nvPicPr>
          <p:cNvPr id="8" name="Picture 7" descr="Evolution mensuelle Italie Alpe d Huez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1050"/>
          </a:xfrm>
          <a:prstGeom prst="rect">
            <a:avLst/>
          </a:prstGeom>
        </p:spPr>
      </p:pic>
      <p:pic>
        <p:nvPicPr>
          <p:cNvPr id="9" name="Picture 8" descr="Evolution mensuelle Italie Font Romeu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900862"/>
          </a:xfrm>
          <a:prstGeom prst="rect">
            <a:avLst/>
          </a:prstGeom>
        </p:spPr>
      </p:pic>
      <p:pic>
        <p:nvPicPr>
          <p:cNvPr id="10" name="Picture 9" descr="Evolution mensuelle Italie Val d Isèr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90086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OutreMer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3206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OutreMer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17835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Itali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80977"/>
          </a:xfrm>
          <a:prstGeom prst="rect">
            <a:avLst/>
          </a:prstGeom>
        </p:spPr>
      </p:pic>
      <p:pic>
        <p:nvPicPr>
          <p:cNvPr id="6" name="Picture 5" descr="Evolution mensuelle Italie Guadeloupe (GP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Italie Tahiti (PF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Italie Guyane (GF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Italie Martinique (LC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Italie Saint Martin (ile d Amérique du nord) (M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35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Urbain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715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Urbain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371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Itali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Italie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Italie Strasbourg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083"/>
          </a:xfrm>
          <a:prstGeom prst="rect">
            <a:avLst/>
          </a:prstGeom>
        </p:spPr>
      </p:pic>
      <p:pic>
        <p:nvPicPr>
          <p:cNvPr id="8" name="Picture 7" descr="Evolution mensuelle Italie Lyon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083"/>
          </a:xfrm>
          <a:prstGeom prst="rect">
            <a:avLst/>
          </a:prstGeom>
        </p:spPr>
      </p:pic>
      <p:pic>
        <p:nvPicPr>
          <p:cNvPr id="9" name="Picture 8" descr="Evolution mensuelle Italie Marseill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mensuelle Italie Toulous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9008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Campagne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9725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Campagne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912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Italie Vosge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80977"/>
          </a:xfrm>
          <a:prstGeom prst="rect">
            <a:avLst/>
          </a:prstGeom>
        </p:spPr>
      </p:pic>
      <p:pic>
        <p:nvPicPr>
          <p:cNvPr id="6" name="Picture 5" descr="Evolution mensuelle Italie Chateaux Loire (US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Italie Languedoc Roussillon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1050"/>
          </a:xfrm>
          <a:prstGeom prst="rect">
            <a:avLst/>
          </a:prstGeom>
        </p:spPr>
      </p:pic>
      <p:pic>
        <p:nvPicPr>
          <p:cNvPr id="8" name="Picture 7" descr="Evolution mensuelle Italie Auvergn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Italie Normandi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mensuelle Italie Alsac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Littoral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2466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Littoral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6643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Itali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Italie Antibe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mensuelle Italie Porto Vecchio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083"/>
          </a:xfrm>
          <a:prstGeom prst="rect">
            <a:avLst/>
          </a:prstGeom>
        </p:spPr>
      </p:pic>
      <p:pic>
        <p:nvPicPr>
          <p:cNvPr id="8" name="Picture 7" descr="Evolution mensuelle Italie Can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900862"/>
          </a:xfrm>
          <a:prstGeom prst="rect">
            <a:avLst/>
          </a:prstGeom>
        </p:spPr>
      </p:pic>
      <p:pic>
        <p:nvPicPr>
          <p:cNvPr id="9" name="Picture 8" descr="Evolution mensuelle Italie Saint Malo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900862"/>
          </a:xfrm>
          <a:prstGeom prst="rect">
            <a:avLst/>
          </a:prstGeom>
        </p:spPr>
      </p:pic>
      <p:pic>
        <p:nvPicPr>
          <p:cNvPr id="10" name="Picture 9" descr="Evolution mensuelle Italie Fréju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28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Montagne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1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Montagne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2364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